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80" r:id="rId2"/>
    <p:sldId id="281" r:id="rId3"/>
    <p:sldId id="259" r:id="rId4"/>
    <p:sldId id="260" r:id="rId5"/>
    <p:sldId id="278" r:id="rId6"/>
    <p:sldId id="262" r:id="rId7"/>
    <p:sldId id="279" r:id="rId8"/>
    <p:sldId id="285" r:id="rId9"/>
    <p:sldId id="284" r:id="rId10"/>
    <p:sldId id="286" r:id="rId11"/>
    <p:sldId id="283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5" autoAdjust="0"/>
    <p:restoredTop sz="94523" autoAdjust="0"/>
  </p:normalViewPr>
  <p:slideViewPr>
    <p:cSldViewPr snapToGrid="0" snapToObjects="1"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94F8E-DEEF-0748-8F53-943D783920AF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15F45-2532-5646-8F17-E1A3831EA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5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6"/>
            <a:ext cx="8229600" cy="972205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37000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0B88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013"/>
            <a:ext cx="8229600" cy="863982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719"/>
            <a:ext cx="4040188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7167"/>
            <a:ext cx="4040188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3719"/>
            <a:ext cx="4041775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7167"/>
            <a:ext cx="4041775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Subtitle Page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8"/>
            <a:ext cx="3008313" cy="1268684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4898"/>
            <a:ext cx="5111750" cy="5421586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3583"/>
            <a:ext cx="3008313" cy="415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5237654"/>
            <a:ext cx="7260896" cy="384067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464207"/>
            <a:ext cx="7260896" cy="46420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5621722"/>
            <a:ext cx="7260896" cy="734628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80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87441"/>
            <a:ext cx="8229600" cy="364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nix@fsu.ed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latin typeface="Century Gothic" charset="0"/>
                <a:ea typeface="Century Gothic" charset="0"/>
                <a:cs typeface="Century Gothic" charset="0"/>
              </a:rPr>
              <a:t>Proactive Referral &amp; Engagement Program</a:t>
            </a:r>
            <a:endParaRPr lang="en-US" sz="6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14532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Fall 2018 Pilot</a:t>
            </a:r>
          </a:p>
          <a:p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Dr. Samantha Nix</a:t>
            </a:r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Academic Center for Excellence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Undergraduate Studies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64" y="1182149"/>
            <a:ext cx="8514272" cy="97220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entury Gothic" charset="0"/>
                <a:ea typeface="Century Gothic" charset="0"/>
                <a:cs typeface="Century Gothic" charset="0"/>
              </a:rPr>
              <a:t>Pilot</a:t>
            </a:r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797"/>
            <a:ext cx="8229600" cy="414493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We need your help.</a:t>
            </a:r>
          </a:p>
          <a:p>
            <a:endParaRPr lang="en-US" sz="2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Fall pilot participants:</a:t>
            </a:r>
          </a:p>
          <a:p>
            <a:pPr lvl="1"/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All of you!</a:t>
            </a:r>
          </a:p>
          <a:p>
            <a:pPr lvl="1"/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College Algebra (1 section, 280 students)</a:t>
            </a:r>
          </a:p>
          <a:p>
            <a:pPr lvl="1"/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Transfer Student Success Courses (60 students)</a:t>
            </a:r>
          </a:p>
          <a:p>
            <a:endParaRPr lang="en-US" sz="2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Give us feedback so we can do better for instructors and for students.</a:t>
            </a:r>
            <a:endParaRPr lang="en-US" sz="28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64" y="1182149"/>
            <a:ext cx="8514272" cy="97220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entury Gothic" charset="0"/>
                <a:ea typeface="Century Gothic" charset="0"/>
                <a:cs typeface="Century Gothic" charset="0"/>
              </a:rPr>
              <a:t>Interested in Participating?</a:t>
            </a:r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797"/>
            <a:ext cx="8229600" cy="449498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Sign-up sheet</a:t>
            </a:r>
          </a:p>
          <a:p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Email 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me: 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  <a:hlinkClick r:id="rId2"/>
              </a:rPr>
              <a:t>Snix@fsu.edu</a:t>
            </a:r>
            <a:endParaRPr lang="en-US" sz="2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Text me: 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601-942-9775</a:t>
            </a:r>
          </a:p>
          <a:p>
            <a:pPr lvl="1"/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Name &amp; FSU email</a:t>
            </a: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I will contact you with next steps:</a:t>
            </a:r>
          </a:p>
          <a:p>
            <a:pPr lvl="1"/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Access to our online referral system</a:t>
            </a:r>
          </a:p>
          <a:p>
            <a:pPr lvl="1"/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Offer a brief, 30 minute meeting to get to know you, your syllabus, answer your questions, etc.</a:t>
            </a:r>
          </a:p>
          <a:p>
            <a:pPr lvl="1"/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I will share training materials and the outreach message to students</a:t>
            </a: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Questions? Thank you!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Samantha 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Nix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SNix@fsu.edu 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|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850-645-4047 (office) | 601-942-9775 (cell)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Student Scenarios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4" y="1019957"/>
            <a:ext cx="8282353" cy="5521568"/>
          </a:xfrm>
        </p:spPr>
      </p:pic>
    </p:spTree>
    <p:extLst>
      <p:ext uri="{BB962C8B-B14F-4D97-AF65-F5344CB8AC3E}">
        <p14:creationId xmlns:p14="http://schemas.microsoft.com/office/powerpoint/2010/main" val="18322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9" y="993531"/>
            <a:ext cx="8312394" cy="5541595"/>
          </a:xfrm>
        </p:spPr>
      </p:pic>
    </p:spTree>
    <p:extLst>
      <p:ext uri="{BB962C8B-B14F-4D97-AF65-F5344CB8AC3E}">
        <p14:creationId xmlns:p14="http://schemas.microsoft.com/office/powerpoint/2010/main" val="4733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64" y="1182149"/>
            <a:ext cx="8514272" cy="97220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entury Gothic" charset="0"/>
                <a:ea typeface="Century Gothic" charset="0"/>
                <a:cs typeface="Century Gothic" charset="0"/>
              </a:rPr>
              <a:t>What happened?</a:t>
            </a:r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64" y="1182149"/>
            <a:ext cx="8514272" cy="97220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entury Gothic" charset="0"/>
                <a:ea typeface="Century Gothic" charset="0"/>
                <a:cs typeface="Century Gothic" charset="0"/>
              </a:rPr>
              <a:t>Purpose of the PRE Program</a:t>
            </a:r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Support our students and support you</a:t>
            </a:r>
          </a:p>
          <a:p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Provide 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more points of contact to students</a:t>
            </a:r>
          </a:p>
          <a:p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Help students as 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early as possible</a:t>
            </a:r>
          </a:p>
        </p:txBody>
      </p:sp>
    </p:spTree>
    <p:extLst>
      <p:ext uri="{BB962C8B-B14F-4D97-AF65-F5344CB8AC3E}">
        <p14:creationId xmlns:p14="http://schemas.microsoft.com/office/powerpoint/2010/main" val="20636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64" y="1182149"/>
            <a:ext cx="8514272" cy="97220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entury Gothic" charset="0"/>
                <a:ea typeface="Century Gothic" charset="0"/>
                <a:cs typeface="Century Gothic" charset="0"/>
              </a:rPr>
              <a:t>What PRE Does</a:t>
            </a:r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797"/>
            <a:ext cx="8229600" cy="4144933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Partner with instructors to provide additional support</a:t>
            </a:r>
          </a:p>
          <a:p>
            <a:endParaRPr lang="en-US" sz="2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Meet individually with students</a:t>
            </a:r>
            <a:endParaRPr lang="en-US" sz="2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lvl="1"/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In-person, phone, video chat, online chat, email</a:t>
            </a: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lvl="1"/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Direct assistance: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ampus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resources,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time management, study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skills, motivation,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academic problem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solving</a:t>
            </a:r>
          </a:p>
          <a:p>
            <a:pPr lvl="1"/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Referrals: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Tutoring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resources (some in-house),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Dean of Students, University Counseling Center, SDRC, etc.</a:t>
            </a:r>
          </a:p>
        </p:txBody>
      </p:sp>
    </p:spTree>
    <p:extLst>
      <p:ext uri="{BB962C8B-B14F-4D97-AF65-F5344CB8AC3E}">
        <p14:creationId xmlns:p14="http://schemas.microsoft.com/office/powerpoint/2010/main" val="14660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Process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See Handout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7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64" y="1182149"/>
            <a:ext cx="8514272" cy="97220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entury Gothic" charset="0"/>
                <a:ea typeface="Century Gothic" charset="0"/>
                <a:cs typeface="Century Gothic" charset="0"/>
              </a:rPr>
              <a:t>Student Privacy</a:t>
            </a:r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797"/>
            <a:ext cx="8229600" cy="438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You CAN communicate with Samantha Nix about student progress in your class. </a:t>
            </a: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lvl="1"/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You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do NOT have to go into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detail</a:t>
            </a: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lvl="1"/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You do NOT have to share grade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information</a:t>
            </a:r>
          </a:p>
          <a:p>
            <a:pPr lvl="1"/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Information shared on secure FSU applications</a:t>
            </a: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sz="2400" b="1" i="1" dirty="0" smtClean="0">
                <a:latin typeface="Century Gothic" charset="0"/>
                <a:ea typeface="Century Gothic" charset="0"/>
                <a:cs typeface="Century Gothic" charset="0"/>
              </a:rPr>
              <a:t>Just a reminder…</a:t>
            </a:r>
            <a:endParaRPr lang="en-US" sz="2400" b="1" i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You SHOULD communicate with someone as soon possible if you are concerned about:</a:t>
            </a:r>
          </a:p>
          <a:p>
            <a:pPr lvl="1"/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Student health and safety</a:t>
            </a:r>
          </a:p>
          <a:p>
            <a:pPr lvl="1"/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Title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IX</a:t>
            </a:r>
          </a:p>
          <a:p>
            <a:pPr lvl="1"/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Vulnerable persons</a:t>
            </a: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rnet_StandardDef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203</TotalTime>
  <Words>292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Garnet_StandardDef</vt:lpstr>
      <vt:lpstr>Proactive Referral &amp; Engagement Program</vt:lpstr>
      <vt:lpstr>Student Scenarios</vt:lpstr>
      <vt:lpstr>PowerPoint Presentation</vt:lpstr>
      <vt:lpstr>PowerPoint Presentation</vt:lpstr>
      <vt:lpstr>What happened?</vt:lpstr>
      <vt:lpstr>Purpose of the PRE Program</vt:lpstr>
      <vt:lpstr>What PRE Does</vt:lpstr>
      <vt:lpstr>Process</vt:lpstr>
      <vt:lpstr>Student Privacy</vt:lpstr>
      <vt:lpstr>Pilot</vt:lpstr>
      <vt:lpstr>Interested in Participating?</vt:lpstr>
      <vt:lpstr>Questions?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Alert Program</dc:title>
  <dc:creator>Samantha Samantha</dc:creator>
  <cp:lastModifiedBy>Samantha Renee Nix</cp:lastModifiedBy>
  <cp:revision>23</cp:revision>
  <dcterms:created xsi:type="dcterms:W3CDTF">2018-04-03T19:16:05Z</dcterms:created>
  <dcterms:modified xsi:type="dcterms:W3CDTF">2018-08-24T13:34:52Z</dcterms:modified>
</cp:coreProperties>
</file>